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266" r:id="rId1"/>
  </p:sldMasterIdLst>
  <p:sldIdLst>
    <p:sldId id="257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7" r:id="rId10"/>
    <p:sldId id="268" r:id="rId11"/>
    <p:sldId id="269" r:id="rId12"/>
    <p:sldId id="270" r:id="rId13"/>
    <p:sldId id="272" r:id="rId14"/>
    <p:sldId id="271" r:id="rId15"/>
    <p:sldId id="273" r:id="rId16"/>
    <p:sldId id="274" r:id="rId17"/>
    <p:sldId id="275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3" d="100"/>
          <a:sy n="83" d="100"/>
        </p:scale>
        <p:origin x="614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1.jpeg"/><Relationship Id="rId4" Type="http://schemas.openxmlformats.org/officeDocument/2006/relationships/image" Target="../media/image7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8397746-05BF-4BC0-8E24-92E07C9534F5}" type="doc">
      <dgm:prSet loTypeId="urn:microsoft.com/office/officeart/2005/8/layout/hList7" loCatId="list" qsTypeId="urn:microsoft.com/office/officeart/2005/8/quickstyle/3d1" qsCatId="3D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71862458-8F1F-4D5A-96CF-C3D8AB52FDAF}">
      <dgm:prSet phldrT="[Text]"/>
      <dgm:spPr/>
      <dgm:t>
        <a:bodyPr/>
        <a:lstStyle/>
        <a:p>
          <a:r>
            <a:rPr lang="en-US" dirty="0" err="1"/>
            <a:t>FrontEnd</a:t>
          </a:r>
          <a:endParaRPr lang="en-US" dirty="0"/>
        </a:p>
      </dgm:t>
    </dgm:pt>
    <dgm:pt modelId="{319C33D3-A4D6-4DBB-9988-A4F55FD157C7}" type="parTrans" cxnId="{CA135A3B-2264-45FD-A151-944817E2DB95}">
      <dgm:prSet/>
      <dgm:spPr/>
      <dgm:t>
        <a:bodyPr/>
        <a:lstStyle/>
        <a:p>
          <a:endParaRPr lang="en-US"/>
        </a:p>
      </dgm:t>
    </dgm:pt>
    <dgm:pt modelId="{0C99959A-2730-4573-AF07-106FC152C4DA}" type="sibTrans" cxnId="{CA135A3B-2264-45FD-A151-944817E2DB95}">
      <dgm:prSet/>
      <dgm:spPr/>
      <dgm:t>
        <a:bodyPr/>
        <a:lstStyle/>
        <a:p>
          <a:endParaRPr lang="en-US"/>
        </a:p>
      </dgm:t>
    </dgm:pt>
    <dgm:pt modelId="{43BE00F7-2514-4336-8BC1-ACD79D625064}">
      <dgm:prSet phldrT="[Text]"/>
      <dgm:spPr/>
      <dgm:t>
        <a:bodyPr/>
        <a:lstStyle/>
        <a:p>
          <a:r>
            <a:rPr lang="en-US" dirty="0"/>
            <a:t>Angular JS</a:t>
          </a:r>
        </a:p>
      </dgm:t>
    </dgm:pt>
    <dgm:pt modelId="{9F2785D4-D512-43F0-87F8-9662BFF3FF18}" type="parTrans" cxnId="{A4A6AFAB-1F00-4D31-8B16-72461B6A81B6}">
      <dgm:prSet/>
      <dgm:spPr/>
      <dgm:t>
        <a:bodyPr/>
        <a:lstStyle/>
        <a:p>
          <a:endParaRPr lang="en-US"/>
        </a:p>
      </dgm:t>
    </dgm:pt>
    <dgm:pt modelId="{100DDA26-8A8C-4CC6-B0B2-68032C54D794}" type="sibTrans" cxnId="{A4A6AFAB-1F00-4D31-8B16-72461B6A81B6}">
      <dgm:prSet/>
      <dgm:spPr/>
      <dgm:t>
        <a:bodyPr/>
        <a:lstStyle/>
        <a:p>
          <a:endParaRPr lang="en-US"/>
        </a:p>
      </dgm:t>
    </dgm:pt>
    <dgm:pt modelId="{0E5E6293-79C5-45CC-A9B2-9CB6191EF829}">
      <dgm:prSet phldrT="[Text]"/>
      <dgm:spPr/>
      <dgm:t>
        <a:bodyPr/>
        <a:lstStyle/>
        <a:p>
          <a:r>
            <a:rPr lang="en-US" dirty="0"/>
            <a:t>Node JS</a:t>
          </a:r>
        </a:p>
      </dgm:t>
    </dgm:pt>
    <dgm:pt modelId="{D9406F89-689A-4317-9842-BE0B4698088E}" type="parTrans" cxnId="{10213B4D-BC8D-4F65-9D24-DFA4DF2F5442}">
      <dgm:prSet/>
      <dgm:spPr/>
      <dgm:t>
        <a:bodyPr/>
        <a:lstStyle/>
        <a:p>
          <a:endParaRPr lang="en-US"/>
        </a:p>
      </dgm:t>
    </dgm:pt>
    <dgm:pt modelId="{947E60A2-5F42-4DB4-8E5B-63A8840B8B44}" type="sibTrans" cxnId="{10213B4D-BC8D-4F65-9D24-DFA4DF2F5442}">
      <dgm:prSet/>
      <dgm:spPr/>
      <dgm:t>
        <a:bodyPr/>
        <a:lstStyle/>
        <a:p>
          <a:endParaRPr lang="en-US"/>
        </a:p>
      </dgm:t>
    </dgm:pt>
    <dgm:pt modelId="{FEC97E0D-F32D-461C-8E5D-A658908A61C7}">
      <dgm:prSet phldrT="[Text]"/>
      <dgm:spPr/>
      <dgm:t>
        <a:bodyPr/>
        <a:lstStyle/>
        <a:p>
          <a:r>
            <a:rPr lang="en-US" dirty="0"/>
            <a:t>Controller</a:t>
          </a:r>
        </a:p>
      </dgm:t>
    </dgm:pt>
    <dgm:pt modelId="{DED5F839-3B36-4118-BAD1-7D7C2DD633BA}" type="parTrans" cxnId="{48B6286F-1F7C-4A8B-891C-B78319BE9CCD}">
      <dgm:prSet/>
      <dgm:spPr/>
      <dgm:t>
        <a:bodyPr/>
        <a:lstStyle/>
        <a:p>
          <a:endParaRPr lang="en-US"/>
        </a:p>
      </dgm:t>
    </dgm:pt>
    <dgm:pt modelId="{B2F2451D-3ABA-47B9-B40E-1F63DEE2C574}" type="sibTrans" cxnId="{48B6286F-1F7C-4A8B-891C-B78319BE9CCD}">
      <dgm:prSet/>
      <dgm:spPr/>
      <dgm:t>
        <a:bodyPr/>
        <a:lstStyle/>
        <a:p>
          <a:endParaRPr lang="en-US"/>
        </a:p>
      </dgm:t>
    </dgm:pt>
    <dgm:pt modelId="{72377BF7-9FC0-4B1F-883B-E1C02ED64FF0}">
      <dgm:prSet phldrT="[Text]"/>
      <dgm:spPr/>
      <dgm:t>
        <a:bodyPr/>
        <a:lstStyle/>
        <a:p>
          <a:r>
            <a:rPr lang="en-US" dirty="0"/>
            <a:t>Spring Boot</a:t>
          </a:r>
        </a:p>
      </dgm:t>
    </dgm:pt>
    <dgm:pt modelId="{4EB609F2-C099-4C49-9835-1A235C4E5B78}" type="parTrans" cxnId="{60506D66-FAAF-4DB1-92CC-678D1222E603}">
      <dgm:prSet/>
      <dgm:spPr/>
      <dgm:t>
        <a:bodyPr/>
        <a:lstStyle/>
        <a:p>
          <a:endParaRPr lang="en-US"/>
        </a:p>
      </dgm:t>
    </dgm:pt>
    <dgm:pt modelId="{AD71F02A-27CE-456D-9FD6-649E5552AECC}" type="sibTrans" cxnId="{60506D66-FAAF-4DB1-92CC-678D1222E603}">
      <dgm:prSet/>
      <dgm:spPr/>
      <dgm:t>
        <a:bodyPr/>
        <a:lstStyle/>
        <a:p>
          <a:endParaRPr lang="en-US"/>
        </a:p>
      </dgm:t>
    </dgm:pt>
    <dgm:pt modelId="{C2B08552-07B6-4588-90C0-6805604792A8}">
      <dgm:prSet phldrT="[Text]"/>
      <dgm:spPr/>
      <dgm:t>
        <a:bodyPr/>
        <a:lstStyle/>
        <a:p>
          <a:r>
            <a:rPr lang="en-US" dirty="0"/>
            <a:t>Hibernate</a:t>
          </a:r>
        </a:p>
      </dgm:t>
    </dgm:pt>
    <dgm:pt modelId="{B01C7F4B-9734-496D-B012-29F6FBB064F9}" type="parTrans" cxnId="{161F96F4-B630-49B7-8202-EDF68F35E5CB}">
      <dgm:prSet/>
      <dgm:spPr/>
      <dgm:t>
        <a:bodyPr/>
        <a:lstStyle/>
        <a:p>
          <a:endParaRPr lang="en-US"/>
        </a:p>
      </dgm:t>
    </dgm:pt>
    <dgm:pt modelId="{C2D98E4F-3B2F-4E14-8409-688B4E5E00BC}" type="sibTrans" cxnId="{161F96F4-B630-49B7-8202-EDF68F35E5CB}">
      <dgm:prSet/>
      <dgm:spPr/>
      <dgm:t>
        <a:bodyPr/>
        <a:lstStyle/>
        <a:p>
          <a:endParaRPr lang="en-US"/>
        </a:p>
      </dgm:t>
    </dgm:pt>
    <dgm:pt modelId="{EB07A9A1-F8F6-48B6-A527-FAA898DFB13C}">
      <dgm:prSet phldrT="[Text]"/>
      <dgm:spPr/>
      <dgm:t>
        <a:bodyPr/>
        <a:lstStyle/>
        <a:p>
          <a:r>
            <a:rPr lang="en-US" dirty="0" err="1"/>
            <a:t>BackEnd</a:t>
          </a:r>
          <a:endParaRPr lang="en-US" dirty="0"/>
        </a:p>
      </dgm:t>
    </dgm:pt>
    <dgm:pt modelId="{7E37B285-AE18-47C5-A3F0-3587A9A4C41A}" type="parTrans" cxnId="{AEA99848-944F-435F-99E7-0D38F2EE9F01}">
      <dgm:prSet/>
      <dgm:spPr/>
      <dgm:t>
        <a:bodyPr/>
        <a:lstStyle/>
        <a:p>
          <a:endParaRPr lang="en-US"/>
        </a:p>
      </dgm:t>
    </dgm:pt>
    <dgm:pt modelId="{0DC55FAF-60B2-449C-8B6C-996B32104B88}" type="sibTrans" cxnId="{AEA99848-944F-435F-99E7-0D38F2EE9F01}">
      <dgm:prSet/>
      <dgm:spPr/>
      <dgm:t>
        <a:bodyPr/>
        <a:lstStyle/>
        <a:p>
          <a:endParaRPr lang="en-US"/>
        </a:p>
      </dgm:t>
    </dgm:pt>
    <dgm:pt modelId="{821E540B-DF33-4816-AB23-53515DC176DC}">
      <dgm:prSet phldrT="[Text]"/>
      <dgm:spPr/>
      <dgm:t>
        <a:bodyPr/>
        <a:lstStyle/>
        <a:p>
          <a:r>
            <a:rPr lang="en-US" dirty="0"/>
            <a:t>MySQL</a:t>
          </a:r>
        </a:p>
      </dgm:t>
    </dgm:pt>
    <dgm:pt modelId="{3786274D-FFF7-4F0E-814B-A9EDD53529E2}" type="parTrans" cxnId="{99D66E41-5B3A-43B3-A818-1FC9D387650A}">
      <dgm:prSet/>
      <dgm:spPr/>
      <dgm:t>
        <a:bodyPr/>
        <a:lstStyle/>
        <a:p>
          <a:endParaRPr lang="en-US"/>
        </a:p>
      </dgm:t>
    </dgm:pt>
    <dgm:pt modelId="{CCFD461F-CC88-45EC-8F15-6AA386A32745}" type="sibTrans" cxnId="{99D66E41-5B3A-43B3-A818-1FC9D387650A}">
      <dgm:prSet/>
      <dgm:spPr/>
      <dgm:t>
        <a:bodyPr/>
        <a:lstStyle/>
        <a:p>
          <a:endParaRPr lang="en-US"/>
        </a:p>
      </dgm:t>
    </dgm:pt>
    <dgm:pt modelId="{8BFB6C3E-AB80-4D76-9FE3-51AD74038AB1}" type="pres">
      <dgm:prSet presAssocID="{78397746-05BF-4BC0-8E24-92E07C9534F5}" presName="Name0" presStyleCnt="0">
        <dgm:presLayoutVars>
          <dgm:dir/>
          <dgm:resizeHandles val="exact"/>
        </dgm:presLayoutVars>
      </dgm:prSet>
      <dgm:spPr/>
    </dgm:pt>
    <dgm:pt modelId="{1B5428FC-D6BC-4832-971C-7207539146CA}" type="pres">
      <dgm:prSet presAssocID="{78397746-05BF-4BC0-8E24-92E07C9534F5}" presName="fgShape" presStyleLbl="fgShp" presStyleIdx="0" presStyleCnt="1"/>
      <dgm:spPr/>
    </dgm:pt>
    <dgm:pt modelId="{B72FBE15-A6CF-4611-84AD-EA8A298C5DA7}" type="pres">
      <dgm:prSet presAssocID="{78397746-05BF-4BC0-8E24-92E07C9534F5}" presName="linComp" presStyleCnt="0"/>
      <dgm:spPr/>
    </dgm:pt>
    <dgm:pt modelId="{349DDC9C-ABBF-4160-ADA2-CB4D0D7864F6}" type="pres">
      <dgm:prSet presAssocID="{71862458-8F1F-4D5A-96CF-C3D8AB52FDAF}" presName="compNode" presStyleCnt="0"/>
      <dgm:spPr/>
    </dgm:pt>
    <dgm:pt modelId="{EC7F21FD-B556-459F-92A4-C94D723CBE01}" type="pres">
      <dgm:prSet presAssocID="{71862458-8F1F-4D5A-96CF-C3D8AB52FDAF}" presName="bkgdShape" presStyleLbl="node1" presStyleIdx="0" presStyleCnt="3"/>
      <dgm:spPr/>
    </dgm:pt>
    <dgm:pt modelId="{36FF6017-0022-4637-BBB5-BA2B88FC2EE4}" type="pres">
      <dgm:prSet presAssocID="{71862458-8F1F-4D5A-96CF-C3D8AB52FDAF}" presName="nodeTx" presStyleLbl="node1" presStyleIdx="0" presStyleCnt="3">
        <dgm:presLayoutVars>
          <dgm:bulletEnabled val="1"/>
        </dgm:presLayoutVars>
      </dgm:prSet>
      <dgm:spPr/>
    </dgm:pt>
    <dgm:pt modelId="{339F111A-8259-477E-8BF7-372DD7F2DDB9}" type="pres">
      <dgm:prSet presAssocID="{71862458-8F1F-4D5A-96CF-C3D8AB52FDAF}" presName="invisiNode" presStyleLbl="node1" presStyleIdx="0" presStyleCnt="3"/>
      <dgm:spPr/>
    </dgm:pt>
    <dgm:pt modelId="{593E1C90-925B-41D9-9849-56F2091B625D}" type="pres">
      <dgm:prSet presAssocID="{71862458-8F1F-4D5A-96CF-C3D8AB52FDAF}" presName="imagNode" presStyleLbl="fgImgPlac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8A9C1F12-494C-422E-BA82-5015A46706FA}" type="pres">
      <dgm:prSet presAssocID="{0C99959A-2730-4573-AF07-106FC152C4DA}" presName="sibTrans" presStyleLbl="sibTrans2D1" presStyleIdx="0" presStyleCnt="0"/>
      <dgm:spPr/>
    </dgm:pt>
    <dgm:pt modelId="{1A4C6965-0BE1-4481-8D8A-2EA80F90C9F9}" type="pres">
      <dgm:prSet presAssocID="{FEC97E0D-F32D-461C-8E5D-A658908A61C7}" presName="compNode" presStyleCnt="0"/>
      <dgm:spPr/>
    </dgm:pt>
    <dgm:pt modelId="{DD4A3BAE-1C7F-4F00-A161-1D8BFC36BD13}" type="pres">
      <dgm:prSet presAssocID="{FEC97E0D-F32D-461C-8E5D-A658908A61C7}" presName="bkgdShape" presStyleLbl="node1" presStyleIdx="1" presStyleCnt="3"/>
      <dgm:spPr/>
    </dgm:pt>
    <dgm:pt modelId="{6745E557-EAA3-4E30-AA2B-95B8C9FF5DDE}" type="pres">
      <dgm:prSet presAssocID="{FEC97E0D-F32D-461C-8E5D-A658908A61C7}" presName="nodeTx" presStyleLbl="node1" presStyleIdx="1" presStyleCnt="3">
        <dgm:presLayoutVars>
          <dgm:bulletEnabled val="1"/>
        </dgm:presLayoutVars>
      </dgm:prSet>
      <dgm:spPr/>
    </dgm:pt>
    <dgm:pt modelId="{DE7D42DD-C70D-4E74-B228-4F30F490E332}" type="pres">
      <dgm:prSet presAssocID="{FEC97E0D-F32D-461C-8E5D-A658908A61C7}" presName="invisiNode" presStyleLbl="node1" presStyleIdx="1" presStyleCnt="3"/>
      <dgm:spPr/>
    </dgm:pt>
    <dgm:pt modelId="{032BF0D3-15A5-49A9-8680-55F07346B614}" type="pres">
      <dgm:prSet presAssocID="{FEC97E0D-F32D-461C-8E5D-A658908A61C7}" presName="imagNode" presStyleLbl="fgImgPlace1" presStyleIdx="1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34236D77-A49A-41D7-8834-5B798B4B7C48}" type="pres">
      <dgm:prSet presAssocID="{B2F2451D-3ABA-47B9-B40E-1F63DEE2C574}" presName="sibTrans" presStyleLbl="sibTrans2D1" presStyleIdx="0" presStyleCnt="0"/>
      <dgm:spPr/>
    </dgm:pt>
    <dgm:pt modelId="{40A5FBA7-76FF-45F9-9AB9-4818967683E0}" type="pres">
      <dgm:prSet presAssocID="{EB07A9A1-F8F6-48B6-A527-FAA898DFB13C}" presName="compNode" presStyleCnt="0"/>
      <dgm:spPr/>
    </dgm:pt>
    <dgm:pt modelId="{964F6649-7046-4C8C-9F75-DD40D66FBF8D}" type="pres">
      <dgm:prSet presAssocID="{EB07A9A1-F8F6-48B6-A527-FAA898DFB13C}" presName="bkgdShape" presStyleLbl="node1" presStyleIdx="2" presStyleCnt="3"/>
      <dgm:spPr/>
    </dgm:pt>
    <dgm:pt modelId="{8BD9A90C-3F74-489F-A034-9F07191A2515}" type="pres">
      <dgm:prSet presAssocID="{EB07A9A1-F8F6-48B6-A527-FAA898DFB13C}" presName="nodeTx" presStyleLbl="node1" presStyleIdx="2" presStyleCnt="3">
        <dgm:presLayoutVars>
          <dgm:bulletEnabled val="1"/>
        </dgm:presLayoutVars>
      </dgm:prSet>
      <dgm:spPr/>
    </dgm:pt>
    <dgm:pt modelId="{B777BF61-79FB-4395-A8DA-419BF4C4A023}" type="pres">
      <dgm:prSet presAssocID="{EB07A9A1-F8F6-48B6-A527-FAA898DFB13C}" presName="invisiNode" presStyleLbl="node1" presStyleIdx="2" presStyleCnt="3"/>
      <dgm:spPr/>
    </dgm:pt>
    <dgm:pt modelId="{68C95489-8599-4A5A-AE74-21337A09D123}" type="pres">
      <dgm:prSet presAssocID="{EB07A9A1-F8F6-48B6-A527-FAA898DFB13C}" presName="imagNode" presStyleLbl="fgImgPlac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000" r="-5000"/>
          </a:stretch>
        </a:blipFill>
      </dgm:spPr>
    </dgm:pt>
  </dgm:ptLst>
  <dgm:cxnLst>
    <dgm:cxn modelId="{F684B801-083D-4E8D-975D-351A17533284}" type="presOf" srcId="{C2B08552-07B6-4588-90C0-6805604792A8}" destId="{6745E557-EAA3-4E30-AA2B-95B8C9FF5DDE}" srcOrd="1" destOrd="2" presId="urn:microsoft.com/office/officeart/2005/8/layout/hList7"/>
    <dgm:cxn modelId="{36A78F0C-AD83-44A0-A505-4C1B114419E7}" type="presOf" srcId="{EB07A9A1-F8F6-48B6-A527-FAA898DFB13C}" destId="{964F6649-7046-4C8C-9F75-DD40D66FBF8D}" srcOrd="0" destOrd="0" presId="urn:microsoft.com/office/officeart/2005/8/layout/hList7"/>
    <dgm:cxn modelId="{BE389213-F715-4150-BB88-1D7413E4EA17}" type="presOf" srcId="{43BE00F7-2514-4336-8BC1-ACD79D625064}" destId="{EC7F21FD-B556-459F-92A4-C94D723CBE01}" srcOrd="0" destOrd="1" presId="urn:microsoft.com/office/officeart/2005/8/layout/hList7"/>
    <dgm:cxn modelId="{CA135A3B-2264-45FD-A151-944817E2DB95}" srcId="{78397746-05BF-4BC0-8E24-92E07C9534F5}" destId="{71862458-8F1F-4D5A-96CF-C3D8AB52FDAF}" srcOrd="0" destOrd="0" parTransId="{319C33D3-A4D6-4DBB-9988-A4F55FD157C7}" sibTransId="{0C99959A-2730-4573-AF07-106FC152C4DA}"/>
    <dgm:cxn modelId="{99D66E41-5B3A-43B3-A818-1FC9D387650A}" srcId="{EB07A9A1-F8F6-48B6-A527-FAA898DFB13C}" destId="{821E540B-DF33-4816-AB23-53515DC176DC}" srcOrd="0" destOrd="0" parTransId="{3786274D-FFF7-4F0E-814B-A9EDD53529E2}" sibTransId="{CCFD461F-CC88-45EC-8F15-6AA386A32745}"/>
    <dgm:cxn modelId="{60506D66-FAAF-4DB1-92CC-678D1222E603}" srcId="{FEC97E0D-F32D-461C-8E5D-A658908A61C7}" destId="{72377BF7-9FC0-4B1F-883B-E1C02ED64FF0}" srcOrd="0" destOrd="0" parTransId="{4EB609F2-C099-4C49-9835-1A235C4E5B78}" sibTransId="{AD71F02A-27CE-456D-9FD6-649E5552AECC}"/>
    <dgm:cxn modelId="{AEA99848-944F-435F-99E7-0D38F2EE9F01}" srcId="{78397746-05BF-4BC0-8E24-92E07C9534F5}" destId="{EB07A9A1-F8F6-48B6-A527-FAA898DFB13C}" srcOrd="2" destOrd="0" parTransId="{7E37B285-AE18-47C5-A3F0-3587A9A4C41A}" sibTransId="{0DC55FAF-60B2-449C-8B6C-996B32104B88}"/>
    <dgm:cxn modelId="{89FB3749-CFE9-406C-A00F-E3877CA7A6A5}" type="presOf" srcId="{FEC97E0D-F32D-461C-8E5D-A658908A61C7}" destId="{6745E557-EAA3-4E30-AA2B-95B8C9FF5DDE}" srcOrd="1" destOrd="0" presId="urn:microsoft.com/office/officeart/2005/8/layout/hList7"/>
    <dgm:cxn modelId="{10213B4D-BC8D-4F65-9D24-DFA4DF2F5442}" srcId="{71862458-8F1F-4D5A-96CF-C3D8AB52FDAF}" destId="{0E5E6293-79C5-45CC-A9B2-9CB6191EF829}" srcOrd="1" destOrd="0" parTransId="{D9406F89-689A-4317-9842-BE0B4698088E}" sibTransId="{947E60A2-5F42-4DB4-8E5B-63A8840B8B44}"/>
    <dgm:cxn modelId="{D96C4B6D-C7AA-4C2B-B49A-57559704F737}" type="presOf" srcId="{EB07A9A1-F8F6-48B6-A527-FAA898DFB13C}" destId="{8BD9A90C-3F74-489F-A034-9F07191A2515}" srcOrd="1" destOrd="0" presId="urn:microsoft.com/office/officeart/2005/8/layout/hList7"/>
    <dgm:cxn modelId="{48B6286F-1F7C-4A8B-891C-B78319BE9CCD}" srcId="{78397746-05BF-4BC0-8E24-92E07C9534F5}" destId="{FEC97E0D-F32D-461C-8E5D-A658908A61C7}" srcOrd="1" destOrd="0" parTransId="{DED5F839-3B36-4118-BAD1-7D7C2DD633BA}" sibTransId="{B2F2451D-3ABA-47B9-B40E-1F63DEE2C574}"/>
    <dgm:cxn modelId="{4BE0877A-1C2B-48AC-A427-1C08354F5AA2}" type="presOf" srcId="{72377BF7-9FC0-4B1F-883B-E1C02ED64FF0}" destId="{DD4A3BAE-1C7F-4F00-A161-1D8BFC36BD13}" srcOrd="0" destOrd="1" presId="urn:microsoft.com/office/officeart/2005/8/layout/hList7"/>
    <dgm:cxn modelId="{3B759082-2B41-4330-B19E-2474E9916F1C}" type="presOf" srcId="{821E540B-DF33-4816-AB23-53515DC176DC}" destId="{964F6649-7046-4C8C-9F75-DD40D66FBF8D}" srcOrd="0" destOrd="1" presId="urn:microsoft.com/office/officeart/2005/8/layout/hList7"/>
    <dgm:cxn modelId="{AFBC1F86-B25F-4D32-899E-C43713918D43}" type="presOf" srcId="{0E5E6293-79C5-45CC-A9B2-9CB6191EF829}" destId="{EC7F21FD-B556-459F-92A4-C94D723CBE01}" srcOrd="0" destOrd="2" presId="urn:microsoft.com/office/officeart/2005/8/layout/hList7"/>
    <dgm:cxn modelId="{83D30492-AD9B-4647-A36A-C67CAF725054}" type="presOf" srcId="{0C99959A-2730-4573-AF07-106FC152C4DA}" destId="{8A9C1F12-494C-422E-BA82-5015A46706FA}" srcOrd="0" destOrd="0" presId="urn:microsoft.com/office/officeart/2005/8/layout/hList7"/>
    <dgm:cxn modelId="{80509C93-E3D5-48BE-AB26-8AF95D1F874F}" type="presOf" srcId="{821E540B-DF33-4816-AB23-53515DC176DC}" destId="{8BD9A90C-3F74-489F-A034-9F07191A2515}" srcOrd="1" destOrd="1" presId="urn:microsoft.com/office/officeart/2005/8/layout/hList7"/>
    <dgm:cxn modelId="{D3D57C9C-4BF5-4DBA-B0C6-9E08BA5D6F8D}" type="presOf" srcId="{72377BF7-9FC0-4B1F-883B-E1C02ED64FF0}" destId="{6745E557-EAA3-4E30-AA2B-95B8C9FF5DDE}" srcOrd="1" destOrd="1" presId="urn:microsoft.com/office/officeart/2005/8/layout/hList7"/>
    <dgm:cxn modelId="{90E4379E-2E58-4350-9D79-8328FF779615}" type="presOf" srcId="{C2B08552-07B6-4588-90C0-6805604792A8}" destId="{DD4A3BAE-1C7F-4F00-A161-1D8BFC36BD13}" srcOrd="0" destOrd="2" presId="urn:microsoft.com/office/officeart/2005/8/layout/hList7"/>
    <dgm:cxn modelId="{622556A0-AA45-4CEF-A2F0-EA7562A63161}" type="presOf" srcId="{43BE00F7-2514-4336-8BC1-ACD79D625064}" destId="{36FF6017-0022-4637-BBB5-BA2B88FC2EE4}" srcOrd="1" destOrd="1" presId="urn:microsoft.com/office/officeart/2005/8/layout/hList7"/>
    <dgm:cxn modelId="{A1B090A4-9293-4CD9-9D1B-D07A330BAA4F}" type="presOf" srcId="{71862458-8F1F-4D5A-96CF-C3D8AB52FDAF}" destId="{EC7F21FD-B556-459F-92A4-C94D723CBE01}" srcOrd="0" destOrd="0" presId="urn:microsoft.com/office/officeart/2005/8/layout/hList7"/>
    <dgm:cxn modelId="{6C2F59A5-62BF-465A-9DD7-520CE911A56E}" type="presOf" srcId="{78397746-05BF-4BC0-8E24-92E07C9534F5}" destId="{8BFB6C3E-AB80-4D76-9FE3-51AD74038AB1}" srcOrd="0" destOrd="0" presId="urn:microsoft.com/office/officeart/2005/8/layout/hList7"/>
    <dgm:cxn modelId="{CE1FCEA7-F961-4C6A-8BCF-C5F2D0B53B5E}" type="presOf" srcId="{71862458-8F1F-4D5A-96CF-C3D8AB52FDAF}" destId="{36FF6017-0022-4637-BBB5-BA2B88FC2EE4}" srcOrd="1" destOrd="0" presId="urn:microsoft.com/office/officeart/2005/8/layout/hList7"/>
    <dgm:cxn modelId="{A4A6AFAB-1F00-4D31-8B16-72461B6A81B6}" srcId="{71862458-8F1F-4D5A-96CF-C3D8AB52FDAF}" destId="{43BE00F7-2514-4336-8BC1-ACD79D625064}" srcOrd="0" destOrd="0" parTransId="{9F2785D4-D512-43F0-87F8-9662BFF3FF18}" sibTransId="{100DDA26-8A8C-4CC6-B0B2-68032C54D794}"/>
    <dgm:cxn modelId="{2812FABF-4B59-4F8B-9F8A-12369E9FBDAC}" type="presOf" srcId="{0E5E6293-79C5-45CC-A9B2-9CB6191EF829}" destId="{36FF6017-0022-4637-BBB5-BA2B88FC2EE4}" srcOrd="1" destOrd="2" presId="urn:microsoft.com/office/officeart/2005/8/layout/hList7"/>
    <dgm:cxn modelId="{F3B541F2-00D9-4374-8290-DF367812A572}" type="presOf" srcId="{B2F2451D-3ABA-47B9-B40E-1F63DEE2C574}" destId="{34236D77-A49A-41D7-8834-5B798B4B7C48}" srcOrd="0" destOrd="0" presId="urn:microsoft.com/office/officeart/2005/8/layout/hList7"/>
    <dgm:cxn modelId="{161F96F4-B630-49B7-8202-EDF68F35E5CB}" srcId="{FEC97E0D-F32D-461C-8E5D-A658908A61C7}" destId="{C2B08552-07B6-4588-90C0-6805604792A8}" srcOrd="1" destOrd="0" parTransId="{B01C7F4B-9734-496D-B012-29F6FBB064F9}" sibTransId="{C2D98E4F-3B2F-4E14-8409-688B4E5E00BC}"/>
    <dgm:cxn modelId="{B14F66F7-505A-4402-AA46-EDCB0CB8F75B}" type="presOf" srcId="{FEC97E0D-F32D-461C-8E5D-A658908A61C7}" destId="{DD4A3BAE-1C7F-4F00-A161-1D8BFC36BD13}" srcOrd="0" destOrd="0" presId="urn:microsoft.com/office/officeart/2005/8/layout/hList7"/>
    <dgm:cxn modelId="{B174ABCC-A67B-419B-8C1A-C3186E81BAB2}" type="presParOf" srcId="{8BFB6C3E-AB80-4D76-9FE3-51AD74038AB1}" destId="{1B5428FC-D6BC-4832-971C-7207539146CA}" srcOrd="0" destOrd="0" presId="urn:microsoft.com/office/officeart/2005/8/layout/hList7"/>
    <dgm:cxn modelId="{C4A9945F-359E-4719-8DC4-9A725CF2C1B3}" type="presParOf" srcId="{8BFB6C3E-AB80-4D76-9FE3-51AD74038AB1}" destId="{B72FBE15-A6CF-4611-84AD-EA8A298C5DA7}" srcOrd="1" destOrd="0" presId="urn:microsoft.com/office/officeart/2005/8/layout/hList7"/>
    <dgm:cxn modelId="{6AB9FC11-C989-49C7-89D3-3CD1C421AEA6}" type="presParOf" srcId="{B72FBE15-A6CF-4611-84AD-EA8A298C5DA7}" destId="{349DDC9C-ABBF-4160-ADA2-CB4D0D7864F6}" srcOrd="0" destOrd="0" presId="urn:microsoft.com/office/officeart/2005/8/layout/hList7"/>
    <dgm:cxn modelId="{CC684C3A-CBCB-4AD5-8CE1-51704FFA5F53}" type="presParOf" srcId="{349DDC9C-ABBF-4160-ADA2-CB4D0D7864F6}" destId="{EC7F21FD-B556-459F-92A4-C94D723CBE01}" srcOrd="0" destOrd="0" presId="urn:microsoft.com/office/officeart/2005/8/layout/hList7"/>
    <dgm:cxn modelId="{DABF5321-881D-490C-B4D7-3217CDB9F930}" type="presParOf" srcId="{349DDC9C-ABBF-4160-ADA2-CB4D0D7864F6}" destId="{36FF6017-0022-4637-BBB5-BA2B88FC2EE4}" srcOrd="1" destOrd="0" presId="urn:microsoft.com/office/officeart/2005/8/layout/hList7"/>
    <dgm:cxn modelId="{B6ABA73D-CA56-4FD8-9637-72A93F11179A}" type="presParOf" srcId="{349DDC9C-ABBF-4160-ADA2-CB4D0D7864F6}" destId="{339F111A-8259-477E-8BF7-372DD7F2DDB9}" srcOrd="2" destOrd="0" presId="urn:microsoft.com/office/officeart/2005/8/layout/hList7"/>
    <dgm:cxn modelId="{B93185DA-12CE-4676-A59C-912BA724ADC9}" type="presParOf" srcId="{349DDC9C-ABBF-4160-ADA2-CB4D0D7864F6}" destId="{593E1C90-925B-41D9-9849-56F2091B625D}" srcOrd="3" destOrd="0" presId="urn:microsoft.com/office/officeart/2005/8/layout/hList7"/>
    <dgm:cxn modelId="{7DBB7C34-D819-4DA9-B2B2-1595E7318C52}" type="presParOf" srcId="{B72FBE15-A6CF-4611-84AD-EA8A298C5DA7}" destId="{8A9C1F12-494C-422E-BA82-5015A46706FA}" srcOrd="1" destOrd="0" presId="urn:microsoft.com/office/officeart/2005/8/layout/hList7"/>
    <dgm:cxn modelId="{D9723820-2ECF-4158-A760-F05C27A003DB}" type="presParOf" srcId="{B72FBE15-A6CF-4611-84AD-EA8A298C5DA7}" destId="{1A4C6965-0BE1-4481-8D8A-2EA80F90C9F9}" srcOrd="2" destOrd="0" presId="urn:microsoft.com/office/officeart/2005/8/layout/hList7"/>
    <dgm:cxn modelId="{05830697-5AA9-48EA-8D17-C72A1E21B66A}" type="presParOf" srcId="{1A4C6965-0BE1-4481-8D8A-2EA80F90C9F9}" destId="{DD4A3BAE-1C7F-4F00-A161-1D8BFC36BD13}" srcOrd="0" destOrd="0" presId="urn:microsoft.com/office/officeart/2005/8/layout/hList7"/>
    <dgm:cxn modelId="{ED026404-F7FD-49ED-813E-31B832399DE1}" type="presParOf" srcId="{1A4C6965-0BE1-4481-8D8A-2EA80F90C9F9}" destId="{6745E557-EAA3-4E30-AA2B-95B8C9FF5DDE}" srcOrd="1" destOrd="0" presId="urn:microsoft.com/office/officeart/2005/8/layout/hList7"/>
    <dgm:cxn modelId="{E4995C3B-A6E9-497D-BAC2-439EC8B65C81}" type="presParOf" srcId="{1A4C6965-0BE1-4481-8D8A-2EA80F90C9F9}" destId="{DE7D42DD-C70D-4E74-B228-4F30F490E332}" srcOrd="2" destOrd="0" presId="urn:microsoft.com/office/officeart/2005/8/layout/hList7"/>
    <dgm:cxn modelId="{C830C305-3676-4AD0-A5DF-1F04DBD7A53F}" type="presParOf" srcId="{1A4C6965-0BE1-4481-8D8A-2EA80F90C9F9}" destId="{032BF0D3-15A5-49A9-8680-55F07346B614}" srcOrd="3" destOrd="0" presId="urn:microsoft.com/office/officeart/2005/8/layout/hList7"/>
    <dgm:cxn modelId="{0BF59EB9-FEE2-4927-B8DD-19DDADBF1114}" type="presParOf" srcId="{B72FBE15-A6CF-4611-84AD-EA8A298C5DA7}" destId="{34236D77-A49A-41D7-8834-5B798B4B7C48}" srcOrd="3" destOrd="0" presId="urn:microsoft.com/office/officeart/2005/8/layout/hList7"/>
    <dgm:cxn modelId="{8F3812A9-C190-4347-A7A2-5C34B4BEA4CF}" type="presParOf" srcId="{B72FBE15-A6CF-4611-84AD-EA8A298C5DA7}" destId="{40A5FBA7-76FF-45F9-9AB9-4818967683E0}" srcOrd="4" destOrd="0" presId="urn:microsoft.com/office/officeart/2005/8/layout/hList7"/>
    <dgm:cxn modelId="{97C6C373-2F3B-4885-B589-BEE4EBE48008}" type="presParOf" srcId="{40A5FBA7-76FF-45F9-9AB9-4818967683E0}" destId="{964F6649-7046-4C8C-9F75-DD40D66FBF8D}" srcOrd="0" destOrd="0" presId="urn:microsoft.com/office/officeart/2005/8/layout/hList7"/>
    <dgm:cxn modelId="{23F23419-5517-4CB7-A234-38B11DFB0B07}" type="presParOf" srcId="{40A5FBA7-76FF-45F9-9AB9-4818967683E0}" destId="{8BD9A90C-3F74-489F-A034-9F07191A2515}" srcOrd="1" destOrd="0" presId="urn:microsoft.com/office/officeart/2005/8/layout/hList7"/>
    <dgm:cxn modelId="{57B284BD-D39C-432D-B403-C06C5C7CD292}" type="presParOf" srcId="{40A5FBA7-76FF-45F9-9AB9-4818967683E0}" destId="{B777BF61-79FB-4395-A8DA-419BF4C4A023}" srcOrd="2" destOrd="0" presId="urn:microsoft.com/office/officeart/2005/8/layout/hList7"/>
    <dgm:cxn modelId="{0E269550-1305-4097-95B5-49ABFCF5E434}" type="presParOf" srcId="{40A5FBA7-76FF-45F9-9AB9-4818967683E0}" destId="{68C95489-8599-4A5A-AE74-21337A09D123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7F21FD-B556-459F-92A4-C94D723CBE01}">
      <dsp:nvSpPr>
        <dsp:cNvPr id="0" name=""/>
        <dsp:cNvSpPr/>
      </dsp:nvSpPr>
      <dsp:spPr>
        <a:xfrm>
          <a:off x="2215" y="0"/>
          <a:ext cx="3447473" cy="3636963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>
            <a:duotone>
              <a:schemeClr val="accent2">
                <a:hueOff val="0"/>
                <a:satOff val="0"/>
                <a:lumOff val="0"/>
                <a:alphaOff val="0"/>
                <a:tint val="98000"/>
                <a:lumMod val="102000"/>
              </a:schemeClr>
              <a:schemeClr val="accent2">
                <a:hueOff val="0"/>
                <a:satOff val="0"/>
                <a:lumOff val="0"/>
                <a:alphaOff val="0"/>
                <a:shade val="98000"/>
                <a:lumMod val="98000"/>
              </a:schemeClr>
            </a:duotone>
          </a:blip>
          <a:tile tx="0" ty="0" sx="100000" sy="100000" flip="none" algn="tl"/>
        </a:blip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177800" numCol="1" spcCol="1270" anchor="t" anchorCtr="1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 err="1"/>
            <a:t>FrontEnd</a:t>
          </a:r>
          <a:endParaRPr lang="en-US" sz="25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Angular JS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Node JS</a:t>
          </a:r>
        </a:p>
      </dsp:txBody>
      <dsp:txXfrm>
        <a:off x="2215" y="1454785"/>
        <a:ext cx="3447473" cy="1454785"/>
      </dsp:txXfrm>
    </dsp:sp>
    <dsp:sp modelId="{593E1C90-925B-41D9-9849-56F2091B625D}">
      <dsp:nvSpPr>
        <dsp:cNvPr id="0" name=""/>
        <dsp:cNvSpPr/>
      </dsp:nvSpPr>
      <dsp:spPr>
        <a:xfrm>
          <a:off x="1120398" y="218217"/>
          <a:ext cx="1211108" cy="1211108"/>
        </a:xfrm>
        <a:prstGeom prst="ellipse">
          <a:avLst/>
        </a:prstGeom>
        <a:blipFill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/>
        <a:scene3d>
          <a:camera prst="orthographicFront"/>
          <a:lightRig rig="flat" dir="t"/>
        </a:scene3d>
        <a:sp3d z="127000" prstMaterial="plastic">
          <a:bevelT w="88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DD4A3BAE-1C7F-4F00-A161-1D8BFC36BD13}">
      <dsp:nvSpPr>
        <dsp:cNvPr id="0" name=""/>
        <dsp:cNvSpPr/>
      </dsp:nvSpPr>
      <dsp:spPr>
        <a:xfrm>
          <a:off x="3553113" y="0"/>
          <a:ext cx="3447473" cy="3636963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>
            <a:duotone>
              <a:schemeClr val="accent3">
                <a:hueOff val="0"/>
                <a:satOff val="0"/>
                <a:lumOff val="0"/>
                <a:alphaOff val="0"/>
                <a:tint val="98000"/>
                <a:lumMod val="102000"/>
              </a:schemeClr>
              <a:schemeClr val="accent3">
                <a:hueOff val="0"/>
                <a:satOff val="0"/>
                <a:lumOff val="0"/>
                <a:alphaOff val="0"/>
                <a:shade val="98000"/>
                <a:lumMod val="98000"/>
              </a:schemeClr>
            </a:duotone>
          </a:blip>
          <a:tile tx="0" ty="0" sx="100000" sy="100000" flip="none" algn="tl"/>
        </a:blip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177800" numCol="1" spcCol="1270" anchor="t" anchorCtr="1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Controller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Spring Boot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Hibernate</a:t>
          </a:r>
        </a:p>
      </dsp:txBody>
      <dsp:txXfrm>
        <a:off x="3553113" y="1454785"/>
        <a:ext cx="3447473" cy="1454785"/>
      </dsp:txXfrm>
    </dsp:sp>
    <dsp:sp modelId="{032BF0D3-15A5-49A9-8680-55F07346B614}">
      <dsp:nvSpPr>
        <dsp:cNvPr id="0" name=""/>
        <dsp:cNvSpPr/>
      </dsp:nvSpPr>
      <dsp:spPr>
        <a:xfrm>
          <a:off x="4671295" y="218217"/>
          <a:ext cx="1211108" cy="1211108"/>
        </a:xfrm>
        <a:prstGeom prst="ellipse">
          <a:avLst/>
        </a:prstGeom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/>
        <a:scene3d>
          <a:camera prst="orthographicFront"/>
          <a:lightRig rig="flat" dir="t"/>
        </a:scene3d>
        <a:sp3d z="127000" prstMaterial="plastic">
          <a:bevelT w="88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964F6649-7046-4C8C-9F75-DD40D66FBF8D}">
      <dsp:nvSpPr>
        <dsp:cNvPr id="0" name=""/>
        <dsp:cNvSpPr/>
      </dsp:nvSpPr>
      <dsp:spPr>
        <a:xfrm>
          <a:off x="7104010" y="0"/>
          <a:ext cx="3447473" cy="3636963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>
            <a:duotone>
              <a:schemeClr val="accent4">
                <a:hueOff val="0"/>
                <a:satOff val="0"/>
                <a:lumOff val="0"/>
                <a:alphaOff val="0"/>
                <a:tint val="98000"/>
                <a:lumMod val="102000"/>
              </a:schemeClr>
              <a:schemeClr val="accent4">
                <a:hueOff val="0"/>
                <a:satOff val="0"/>
                <a:lumOff val="0"/>
                <a:alphaOff val="0"/>
                <a:shade val="98000"/>
                <a:lumMod val="98000"/>
              </a:schemeClr>
            </a:duotone>
          </a:blip>
          <a:tile tx="0" ty="0" sx="100000" sy="100000" flip="none" algn="tl"/>
        </a:blip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177800" numCol="1" spcCol="1270" anchor="t" anchorCtr="1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 err="1"/>
            <a:t>BackEnd</a:t>
          </a:r>
          <a:endParaRPr lang="en-US" sz="25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MySQL</a:t>
          </a:r>
        </a:p>
      </dsp:txBody>
      <dsp:txXfrm>
        <a:off x="7104010" y="1454785"/>
        <a:ext cx="3447473" cy="1454785"/>
      </dsp:txXfrm>
    </dsp:sp>
    <dsp:sp modelId="{68C95489-8599-4A5A-AE74-21337A09D123}">
      <dsp:nvSpPr>
        <dsp:cNvPr id="0" name=""/>
        <dsp:cNvSpPr/>
      </dsp:nvSpPr>
      <dsp:spPr>
        <a:xfrm>
          <a:off x="8222193" y="218217"/>
          <a:ext cx="1211108" cy="1211108"/>
        </a:xfrm>
        <a:prstGeom prst="ellipse">
          <a:avLst/>
        </a:prstGeom>
        <a:blipFill rotWithShape="1"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000" r="-5000"/>
          </a:stretch>
        </a:blipFill>
        <a:ln>
          <a:noFill/>
        </a:ln>
        <a:effectLst/>
        <a:scene3d>
          <a:camera prst="orthographicFront"/>
          <a:lightRig rig="flat" dir="t"/>
        </a:scene3d>
        <a:sp3d z="127000" prstMaterial="plastic">
          <a:bevelT w="88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1B5428FC-D6BC-4832-971C-7207539146CA}">
      <dsp:nvSpPr>
        <dsp:cNvPr id="0" name=""/>
        <dsp:cNvSpPr/>
      </dsp:nvSpPr>
      <dsp:spPr>
        <a:xfrm>
          <a:off x="422147" y="2909570"/>
          <a:ext cx="9709404" cy="545544"/>
        </a:xfrm>
        <a:prstGeom prst="leftRight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63500" dist="25400" dir="13500000">
            <a:srgbClr val="000000">
              <a:alpha val="75000"/>
            </a:srgbClr>
          </a:innerShdw>
        </a:effectLst>
        <a:scene3d>
          <a:camera prst="orthographicFront"/>
          <a:lightRig rig="flat" dir="t"/>
        </a:scene3d>
        <a:sp3d z="190500"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27818-3931-4C33-B8C1-7B6D56D00459}" type="datetimeFigureOut">
              <a:rPr lang="en-US" smtClean="0"/>
              <a:t>4/21/2023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7D5050-9A47-4E3E-B485-D6FFE7FFB1A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70363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27818-3931-4C33-B8C1-7B6D56D00459}" type="datetimeFigureOut">
              <a:rPr lang="en-US" smtClean="0"/>
              <a:t>4/21/2023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7D5050-9A47-4E3E-B485-D6FFE7FFB1A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13074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27818-3931-4C33-B8C1-7B6D56D00459}" type="datetimeFigureOut">
              <a:rPr lang="en-US" smtClean="0"/>
              <a:t>4/21/2023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7D5050-9A47-4E3E-B485-D6FFE7FFB1A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85381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27818-3931-4C33-B8C1-7B6D56D00459}" type="datetimeFigureOut">
              <a:rPr lang="en-US" smtClean="0"/>
              <a:t>4/21/2023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7D5050-9A47-4E3E-B485-D6FFE7FFB1A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14748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27818-3931-4C33-B8C1-7B6D56D00459}" type="datetimeFigureOut">
              <a:rPr lang="en-US" smtClean="0"/>
              <a:t>4/21/2023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7D5050-9A47-4E3E-B485-D6FFE7FFB1A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833226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27818-3931-4C33-B8C1-7B6D56D00459}" type="datetimeFigureOut">
              <a:rPr lang="en-US" smtClean="0"/>
              <a:t>4/21/2023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7D5050-9A47-4E3E-B485-D6FFE7FFB1A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37768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27818-3931-4C33-B8C1-7B6D56D00459}" type="datetimeFigureOut">
              <a:rPr lang="en-US" smtClean="0"/>
              <a:t>4/21/2023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7D5050-9A47-4E3E-B485-D6FFE7FFB1A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57166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27818-3931-4C33-B8C1-7B6D56D00459}" type="datetimeFigureOut">
              <a:rPr lang="en-US" smtClean="0"/>
              <a:t>4/21/2023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7D5050-9A47-4E3E-B485-D6FFE7FFB1A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18567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27818-3931-4C33-B8C1-7B6D56D00459}" type="datetimeFigureOut">
              <a:rPr lang="en-US" smtClean="0"/>
              <a:t>4/21/2023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7D5050-9A47-4E3E-B485-D6FFE7FFB1A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24742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27818-3931-4C33-B8C1-7B6D56D00459}" type="datetimeFigureOut">
              <a:rPr lang="en-US" smtClean="0"/>
              <a:t>4/21/2023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7D5050-9A47-4E3E-B485-D6FFE7FFB1A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28707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27818-3931-4C33-B8C1-7B6D56D00459}" type="datetimeFigureOut">
              <a:rPr lang="en-US" smtClean="0"/>
              <a:t>4/21/2023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7D5050-9A47-4E3E-B485-D6FFE7FFB1A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49077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27818-3931-4C33-B8C1-7B6D56D00459}" type="datetimeFigureOut">
              <a:rPr lang="en-US" smtClean="0"/>
              <a:t>4/21/2023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7D5050-9A47-4E3E-B485-D6FFE7FFB1A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49419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27818-3931-4C33-B8C1-7B6D56D00459}" type="datetimeFigureOut">
              <a:rPr lang="en-US" smtClean="0"/>
              <a:t>4/21/2023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7D5050-9A47-4E3E-B485-D6FFE7FFB1A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53541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E4827818-3931-4C33-B8C1-7B6D56D00459}" type="datetimeFigureOut">
              <a:rPr lang="en-US" smtClean="0"/>
              <a:t>4/21/2023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E57D5050-9A47-4E3E-B485-D6FFE7FFB1A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89229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E4827818-3931-4C33-B8C1-7B6D56D00459}" type="datetimeFigureOut">
              <a:rPr lang="en-US" smtClean="0"/>
              <a:t>4/21/2023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E57D5050-9A47-4E3E-B485-D6FFE7FFB1A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29231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67" r:id="rId1"/>
    <p:sldLayoutId id="2147484268" r:id="rId2"/>
    <p:sldLayoutId id="2147484269" r:id="rId3"/>
    <p:sldLayoutId id="2147484270" r:id="rId4"/>
    <p:sldLayoutId id="2147484271" r:id="rId5"/>
    <p:sldLayoutId id="2147484272" r:id="rId6"/>
    <p:sldLayoutId id="2147484273" r:id="rId7"/>
    <p:sldLayoutId id="2147484274" r:id="rId8"/>
    <p:sldLayoutId id="2147484275" r:id="rId9"/>
    <p:sldLayoutId id="2147484276" r:id="rId10"/>
    <p:sldLayoutId id="2147484277" r:id="rId11"/>
    <p:sldLayoutId id="2147484278" r:id="rId12"/>
    <p:sldLayoutId id="2147484279" r:id="rId13"/>
    <p:sldLayoutId id="2147484280" r:id="rId14"/>
  </p:sldLayoutIdLst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BEF217-2A1E-E35C-9263-88B3F172AC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sz="6000" dirty="0">
                <a:solidFill>
                  <a:srgbClr val="C00000"/>
                </a:solidFill>
                <a:latin typeface="Algerian" panose="04020705040A02060702" pitchFamily="82" charset="0"/>
                <a:cs typeface="Times New Roman" panose="02020603050405020304" pitchFamily="18" charset="0"/>
              </a:rPr>
              <a:t>Restaurant Management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FEAD702-155D-28A2-8C34-6680E78251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1382" y="2222500"/>
            <a:ext cx="6973454" cy="4188312"/>
          </a:xfrm>
        </p:spPr>
      </p:pic>
    </p:spTree>
    <p:extLst>
      <p:ext uri="{BB962C8B-B14F-4D97-AF65-F5344CB8AC3E}">
        <p14:creationId xmlns:p14="http://schemas.microsoft.com/office/powerpoint/2010/main" val="41745650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6308E-B3A7-52C9-BE72-4905EF93E4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rgbClr val="C00000"/>
                </a:solidFill>
                <a:latin typeface="Copperplate Gothic Light" panose="020E0507020206020404" pitchFamily="34" charset="0"/>
              </a:rPr>
              <a:t>About Us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83C8806-7CF6-4821-BBA7-85D03E3EAF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1055" y="2222499"/>
            <a:ext cx="11176000" cy="429837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898376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812F32-844E-ECFF-9428-B5A9FCC4F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rgbClr val="C00000"/>
                </a:solidFill>
                <a:latin typeface="Copperplate Gothic Light" panose="020E0507020206020404" pitchFamily="34" charset="0"/>
              </a:rPr>
              <a:t>Contact Us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E9B305F-C779-EE55-01D4-9A541F432C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5635" y="2222500"/>
            <a:ext cx="11249891" cy="430760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727169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A435BA-8110-56D6-DB88-75D656F48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rgbClr val="C00000"/>
                </a:solidFill>
                <a:latin typeface="Copperplate Gothic Light" panose="020E0507020206020404" pitchFamily="34" charset="0"/>
              </a:rPr>
              <a:t>Spring Application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FD6AFC-8885-CEF7-F3C9-3C010B010D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48DA21-99B5-2F79-940A-22B4FD6B31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873" y="1911927"/>
            <a:ext cx="11360727" cy="459018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794103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6DAEC7-BA80-4CD6-F519-295542BFBE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rgbClr val="C00000"/>
                </a:solidFill>
                <a:latin typeface="Copperplate Gothic Light" panose="020E0507020206020404" pitchFamily="34" charset="0"/>
              </a:rPr>
              <a:t>MySQL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6123CDC-AA41-3E27-BF01-772EF430A5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7236" y="2222500"/>
            <a:ext cx="11166764" cy="418831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153524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F5EFC-5D0F-A514-5293-2A058614D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rgbClr val="C00000"/>
                </a:solidFill>
                <a:latin typeface="Copperplate Gothic Light" panose="020E0507020206020404" pitchFamily="34" charset="0"/>
              </a:rPr>
              <a:t>Angular Application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8B9C3B-60BA-BE38-681C-C3A977AEEC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2617" y="2198254"/>
            <a:ext cx="11166764" cy="4341091"/>
          </a:xfrm>
        </p:spPr>
      </p:pic>
    </p:spTree>
    <p:extLst>
      <p:ext uri="{BB962C8B-B14F-4D97-AF65-F5344CB8AC3E}">
        <p14:creationId xmlns:p14="http://schemas.microsoft.com/office/powerpoint/2010/main" val="26077525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28513-A59D-50ED-0264-873AC681E7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C00000"/>
                </a:solidFill>
                <a:latin typeface="Copperplate Gothic Light" panose="020E0507020206020404" pitchFamily="34" charset="0"/>
              </a:rPr>
              <a:t>Future Scope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814C38-0A02-EA34-FB82-53FCCC9631F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Login authorization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Addition of crud services to food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Modified as Food Ordering Application</a:t>
            </a:r>
          </a:p>
        </p:txBody>
      </p:sp>
      <p:pic>
        <p:nvPicPr>
          <p:cNvPr id="4098" name="Picture 2" descr="Family On Dinner Table | Family dining table, Dinner table, Family dining">
            <a:extLst>
              <a:ext uri="{FF2B5EF4-FFF2-40B4-BE49-F238E27FC236}">
                <a16:creationId xmlns:a16="http://schemas.microsoft.com/office/drawing/2014/main" id="{CA438BEA-47EA-675E-95D3-B7854D7D74A1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76105" y="2222500"/>
            <a:ext cx="4418239" cy="3638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83395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78939C-B5D9-6661-52A8-D89E4B0A5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C00000"/>
                </a:solidFill>
                <a:latin typeface="Copperplate Gothic Light" panose="020E0507020206020404" pitchFamily="34" charset="0"/>
              </a:rPr>
              <a:t>Git-hub Link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22EE956-89EF-B4C5-84E2-1F75384CD3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99129" y="2198256"/>
            <a:ext cx="4184034" cy="3987884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1" name="Picture 2" descr="Dining Table Images - Free Download on Freepik">
            <a:extLst>
              <a:ext uri="{FF2B5EF4-FFF2-40B4-BE49-F238E27FC236}">
                <a16:creationId xmlns:a16="http://schemas.microsoft.com/office/drawing/2014/main" id="{F61AC500-5032-436D-0B26-ADB603EFFC12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874325" y="2662383"/>
            <a:ext cx="5723875" cy="2934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4033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EFE4AEE-5211-57BC-4D0A-EBCA0671C1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5836" y="78797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C00000"/>
                </a:solidFill>
                <a:latin typeface="Algerian" panose="04020705040A02060702" pitchFamily="82" charset="0"/>
              </a:rPr>
              <a:t>Thank you</a:t>
            </a:r>
          </a:p>
        </p:txBody>
      </p:sp>
      <p:pic>
        <p:nvPicPr>
          <p:cNvPr id="9" name="Picture 2" descr="Page 2 | Dinner table setting Vectors &amp; Illustrations for Free Download |  Freepik">
            <a:extLst>
              <a:ext uri="{FF2B5EF4-FFF2-40B4-BE49-F238E27FC236}">
                <a16:creationId xmlns:a16="http://schemas.microsoft.com/office/drawing/2014/main" id="{50D96249-C227-DF4A-495E-2DB6474D2F3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8545" y="2138854"/>
            <a:ext cx="6530109" cy="4640349"/>
          </a:xfrm>
          <a:prstGeom prst="rect">
            <a:avLst/>
          </a:prstGeom>
          <a:noFill/>
          <a:effectLst>
            <a:outerShdw blurRad="50800" dir="1440000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88437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71CF5-F06B-5613-4E62-FF0C82F4F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C00000"/>
                </a:solidFill>
                <a:latin typeface="Copperplate Gothic Light" panose="020E0507020206020404" pitchFamily="34" charset="0"/>
              </a:rPr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4E7868-D3A6-5949-A6E6-A63658662F3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10000" y="1754908"/>
            <a:ext cx="5181600" cy="4773036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Full stack Application – Restaurant Management (Veg Chillies)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Restaurant Management System is an application that is designed for managing the functioning of restaurants. To keep records of all the types of restaurants. 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basic functions like new restaurants can be added,  all the records of the restaurants can be viewed and also can be updated if any changes in to the restaurant. 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B7CF6AC-B725-5A2F-4C1D-C6AAD01E958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2916" y="2222500"/>
            <a:ext cx="3945302" cy="4216386"/>
          </a:xfrm>
        </p:spPr>
      </p:pic>
    </p:spTree>
    <p:extLst>
      <p:ext uri="{BB962C8B-B14F-4D97-AF65-F5344CB8AC3E}">
        <p14:creationId xmlns:p14="http://schemas.microsoft.com/office/powerpoint/2010/main" val="4291173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31182-17A5-B6EF-35F8-11EC95955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C00000"/>
                </a:solidFill>
                <a:latin typeface="Copperplate Gothic Light" panose="020E0507020206020404" pitchFamily="34" charset="0"/>
              </a:rPr>
              <a:t>Technologies Used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1ECF10-892E-2373-1D6B-326778394E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10000" y="2323887"/>
            <a:ext cx="5185873" cy="3638763"/>
          </a:xfrm>
        </p:spPr>
        <p:txBody>
          <a:bodyPr>
            <a:normAutofit fontScale="77500" lnSpcReduction="2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 Technologies</a:t>
            </a:r>
          </a:p>
          <a:p>
            <a:pPr marL="457200" lvl="1" indent="0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HTML, CSS, Node JS and Java</a:t>
            </a:r>
          </a:p>
          <a:p>
            <a:pPr marL="457200" lvl="1" indent="0"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Framework</a:t>
            </a:r>
          </a:p>
          <a:p>
            <a:pPr marL="457200" lvl="1" indent="0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Angular JS, Spring Boot </a:t>
            </a:r>
          </a:p>
          <a:p>
            <a:pPr marL="457200" lvl="1" indent="0"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Database</a:t>
            </a:r>
          </a:p>
          <a:p>
            <a:pPr lvl="1">
              <a:buFontTx/>
              <a:buChar char="-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RDBMS database and MySQL</a:t>
            </a:r>
          </a:p>
          <a:p>
            <a:pPr marL="457200" lvl="1" indent="0"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Other</a:t>
            </a:r>
          </a:p>
          <a:p>
            <a:pPr marL="457200" lvl="1" indent="0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Hibernate, JPA</a:t>
            </a:r>
          </a:p>
        </p:txBody>
      </p:sp>
      <p:pic>
        <p:nvPicPr>
          <p:cNvPr id="5122" name="Picture 2" descr="Here are factors to be considered while choosing technologies for web  applications » Smart Sight Innovations">
            <a:extLst>
              <a:ext uri="{FF2B5EF4-FFF2-40B4-BE49-F238E27FC236}">
                <a16:creationId xmlns:a16="http://schemas.microsoft.com/office/drawing/2014/main" id="{58A0EFF8-0D47-CEF1-5E15-3475C9600347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16436" y="2323887"/>
            <a:ext cx="4678224" cy="3531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55162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D3BEFE-AB43-1219-1045-087A9EF002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rgbClr val="C00000"/>
                </a:solidFill>
                <a:latin typeface="Copperplate Gothic Light" panose="020E0507020206020404" pitchFamily="34" charset="0"/>
              </a:rPr>
              <a:t>The Architecture of the project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F18A36BE-2688-2FBB-43BB-96783693F64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84063990"/>
              </p:ext>
            </p:extLst>
          </p:nvPr>
        </p:nvGraphicFramePr>
        <p:xfrm>
          <a:off x="819150" y="2222500"/>
          <a:ext cx="10553700" cy="3636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251631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143F7-4CA9-C104-6D61-C937F5EE7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C00000"/>
                </a:solidFill>
                <a:latin typeface="Copperplate Gothic Light" panose="020E0507020206020404" pitchFamily="34" charset="0"/>
              </a:rPr>
              <a:t>Home Page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1C3E2A73-C468-F161-DE72-C5654133CE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236" y="2222499"/>
            <a:ext cx="11148291" cy="430760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984485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BC526-1819-8161-157D-9F22042FF3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rgbClr val="C00000"/>
                </a:solidFill>
                <a:latin typeface="Copperplate Gothic Light" panose="020E0507020206020404" pitchFamily="34" charset="0"/>
              </a:rPr>
              <a:t>Menu Page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992126D-3BE2-C04F-0220-9D3E6F1422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0292" y="2216728"/>
            <a:ext cx="11212944" cy="440574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124166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CA865A-8814-A970-FD71-247664C7FF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b="1" dirty="0" err="1">
                <a:solidFill>
                  <a:srgbClr val="C00000"/>
                </a:solidFill>
                <a:latin typeface="Copperplate Gothic Light" panose="020E0507020206020404" pitchFamily="34" charset="0"/>
              </a:rPr>
              <a:t>Gallary</a:t>
            </a:r>
            <a:r>
              <a:rPr lang="en-US" b="1" dirty="0">
                <a:solidFill>
                  <a:srgbClr val="C00000"/>
                </a:solidFill>
                <a:latin typeface="Copperplate Gothic Light" panose="020E0507020206020404" pitchFamily="34" charset="0"/>
              </a:rPr>
              <a:t> Page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9D5E08B-B03D-B76B-2D6D-D0C3C2019E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9527" y="2222500"/>
            <a:ext cx="11166764" cy="431684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282513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73B8C-5F13-427C-7D38-235E71AD6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rgbClr val="C00000"/>
                </a:solidFill>
                <a:latin typeface="Copperplate Gothic Light" panose="020E0507020206020404" pitchFamily="34" charset="0"/>
              </a:rPr>
              <a:t>Add Restaurant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74D7FCF-BEA9-60E6-F3CF-0B7329E91E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0291" y="2222500"/>
            <a:ext cx="11231418" cy="435379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52655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6F730C-0072-CFE7-C94A-5A0DA55E7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rgbClr val="C00000"/>
                </a:solidFill>
                <a:latin typeface="Copperplate Gothic Light" panose="020E0507020206020404" pitchFamily="34" charset="0"/>
              </a:rPr>
              <a:t>View Restaurant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227E656-C50D-392D-0F34-604ACCAB36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073" y="2222500"/>
            <a:ext cx="10945091" cy="430760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261868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TM03457503[[fn=Quotable]]</Template>
  <TotalTime>351</TotalTime>
  <Words>156</Words>
  <Application>Microsoft Office PowerPoint</Application>
  <PresentationFormat>Widescreen</PresentationFormat>
  <Paragraphs>45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5" baseType="lpstr">
      <vt:lpstr>Algerian</vt:lpstr>
      <vt:lpstr>Arial</vt:lpstr>
      <vt:lpstr>Century Gothic</vt:lpstr>
      <vt:lpstr>Copperplate Gothic Light</vt:lpstr>
      <vt:lpstr>Times New Roman</vt:lpstr>
      <vt:lpstr>Wingdings</vt:lpstr>
      <vt:lpstr>Wingdings 2</vt:lpstr>
      <vt:lpstr>Quotable</vt:lpstr>
      <vt:lpstr>Restaurant Management </vt:lpstr>
      <vt:lpstr>Introduction</vt:lpstr>
      <vt:lpstr>Technologies Used</vt:lpstr>
      <vt:lpstr>The Architecture of the project</vt:lpstr>
      <vt:lpstr>Home Page</vt:lpstr>
      <vt:lpstr>Menu Page</vt:lpstr>
      <vt:lpstr>Gallary Page</vt:lpstr>
      <vt:lpstr>Add Restaurant</vt:lpstr>
      <vt:lpstr>View Restaurant</vt:lpstr>
      <vt:lpstr>About Us</vt:lpstr>
      <vt:lpstr>Contact Us</vt:lpstr>
      <vt:lpstr>Spring Application</vt:lpstr>
      <vt:lpstr>MySQL </vt:lpstr>
      <vt:lpstr>Angular Application</vt:lpstr>
      <vt:lpstr>Future Scope</vt:lpstr>
      <vt:lpstr>Git-hub Link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Restaurant Management </dc:title>
  <dc:creator>Admin</dc:creator>
  <cp:lastModifiedBy>Admin</cp:lastModifiedBy>
  <cp:revision>7</cp:revision>
  <dcterms:created xsi:type="dcterms:W3CDTF">2023-04-21T06:59:36Z</dcterms:created>
  <dcterms:modified xsi:type="dcterms:W3CDTF">2023-04-21T12:51:34Z</dcterms:modified>
</cp:coreProperties>
</file>